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02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19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02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3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57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06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1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6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20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65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83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A01E-EF71-4C12-A554-5034739CBF6C}" type="datetimeFigureOut">
              <a:rPr lang="de-DE" smtClean="0"/>
              <a:t>15.06.2018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F648-DAA9-427B-BB2D-582A4A9DF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8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Fachtag Sprachbildung von Kita bis Grundschule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Durchgängigkeit- Roter Faden oder lose Enden?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16.06.2018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900" dirty="0"/>
              <a:t/>
            </a:r>
            <a:br>
              <a:rPr lang="de-DE" sz="900" dirty="0"/>
            </a:b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/>
              <a:t>Situative Sprachförderung durch das Spinnen von Gedankenfäden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27" y="188641"/>
            <a:ext cx="1508404" cy="504055"/>
          </a:xfrm>
          <a:prstGeom prst="rect">
            <a:avLst/>
          </a:prstGeom>
        </p:spPr>
      </p:pic>
      <p:pic>
        <p:nvPicPr>
          <p:cNvPr id="2050" name="Picture 2" descr="Logo_Farb_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3917"/>
            <a:ext cx="1584176" cy="6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Sprachbildung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Angebote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in denen die Entwicklung aller Kinder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pädagogischen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Alltag angeregt wird. Dies sind meist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ganzheitliche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auf alle Sprachentwicklungsbereiche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gleichermaßen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ausgerichtete Ansätze.</a:t>
            </a:r>
          </a:p>
          <a:p>
            <a:pPr marL="0" indent="0">
              <a:buNone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Sprachförderung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Angebote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sich selektiv an bestimmte Risikogruppen richten,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mit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dem Ziel kompensatorisch Sprachentwicklungsprobleme zu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vermeiden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 Häufig werden gezielt und systematisch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Maßnahmen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einen begrenzten Zeitraum regelmäßig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meist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außerhalb der Kindergartengruppe von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Sprachförderkräften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durchgeführt.</a:t>
            </a:r>
          </a:p>
          <a:p>
            <a:pPr marL="0" indent="0">
              <a:buNone/>
            </a:pP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Mit Kindern im Gespräch“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Kammermeyer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, Roux, 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_Farb_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1584176" cy="6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9419"/>
            <a:ext cx="1508404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092" y="1196752"/>
            <a:ext cx="8229600" cy="391480"/>
          </a:xfrm>
        </p:spPr>
        <p:txBody>
          <a:bodyPr>
            <a:normAutofit fontScale="90000"/>
          </a:bodyPr>
          <a:lstStyle/>
          <a:p>
            <a:pPr lvl="0"/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Grundlagen und Strategien zur situativen Sprachförderung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endParaRPr lang="de-DE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  <a:endParaRPr lang="de-DE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Wärme schaffen →Beziehung aufbauen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Neugierde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erzeugen →Spaß mit Sprache zu experimentieren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Selbstvertrauen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stärken →Sicherheit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Anregungen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sprachliche Impulse →interessant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Sprachstandsbeobachtung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Strategien</a:t>
            </a:r>
            <a:endParaRPr lang="de-DE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Modellierungsstrategien-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Blickkontakt,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Aussprache,Intonation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Handlungsbegleitendes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Sprechen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Korrektives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Erweiterung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&amp; Vertiefung</a:t>
            </a:r>
          </a:p>
          <a:p>
            <a:pPr marL="0" indent="0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Offene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Fragen stellen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2" descr="Logo_Farb_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1584176" cy="6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9419"/>
            <a:ext cx="1508404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26158"/>
            <a:ext cx="8229600" cy="391480"/>
          </a:xfrm>
        </p:spPr>
        <p:txBody>
          <a:bodyPr>
            <a:normAutofit fontScale="90000"/>
          </a:bodyPr>
          <a:lstStyle/>
          <a:p>
            <a:pPr lvl="0"/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smtClean="0"/>
              <a:t/>
            </a:r>
            <a:br>
              <a:rPr lang="de-DE" sz="1400" b="1" dirty="0" smtClean="0"/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_Farb_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1584176" cy="6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9419"/>
            <a:ext cx="1508404" cy="504055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6941"/>
            <a:ext cx="8064896" cy="55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1772816"/>
            <a:ext cx="8251276" cy="936104"/>
          </a:xfrm>
        </p:spPr>
        <p:txBody>
          <a:bodyPr>
            <a:normAutofit fontScale="90000"/>
          </a:bodyPr>
          <a:lstStyle/>
          <a:p>
            <a:r>
              <a:rPr lang="de-DE" sz="1400" b="1" dirty="0"/>
              <a:t/>
            </a:r>
            <a:br>
              <a:rPr lang="de-DE" sz="1400" b="1" dirty="0"/>
            </a:b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Gedankenfäden </a:t>
            </a:r>
            <a:r>
              <a:rPr lang="de-DE" sz="1800" b="1">
                <a:latin typeface="Arial" panose="020B0604020202020204" pitchFamily="34" charset="0"/>
                <a:cs typeface="Arial" panose="020B0604020202020204" pitchFamily="34" charset="0"/>
              </a:rPr>
              <a:t>spinnen </a:t>
            </a:r>
            <a:r>
              <a:rPr lang="de-DE" sz="18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Situationen im Alltag wie Memory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, Bildbetrachtung, Gespräch</a:t>
            </a:r>
            <a:r>
              <a:rPr lang="de-DE" sz="1800" dirty="0"/>
              <a:t/>
            </a:r>
            <a:br>
              <a:rPr lang="de-DE" sz="1800" dirty="0"/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91264" cy="356125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Gedankenfäden kann ich mit den Kindern spinnen?</a:t>
            </a:r>
          </a:p>
          <a:p>
            <a:pPr marL="457200" lvl="1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Welche Strategien kann ich als sprachliches Vorbild anwenden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Aufgaben habe ich als pädagogische Fachkraft?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_Farb_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1584176" cy="6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99419"/>
            <a:ext cx="1508404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Bildschirmpräsentation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Fachtag Sprachbildung von Kita bis Grundschule Durchgängigkeit- Roter Faden oder lose Enden? 16.06.2018   </vt:lpstr>
      <vt:lpstr>PowerPoint-Präsentation</vt:lpstr>
      <vt:lpstr>  Grundlagen und Strategien zur situativen Sprachförderung </vt:lpstr>
      <vt:lpstr>  </vt:lpstr>
      <vt:lpstr> Gedankenfäden spinnen    Situationen im Alltag wie Memory, Bildbetrachtung, Gespräch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Fachtag Sprachbildung von Kita bis Grundschule Durchgängigkeit- Roter Faden oder lose Enden? 16.06.2018</dc:title>
  <dc:creator>Hack</dc:creator>
  <cp:lastModifiedBy>Hack</cp:lastModifiedBy>
  <cp:revision>12</cp:revision>
  <dcterms:created xsi:type="dcterms:W3CDTF">2018-06-08T06:55:54Z</dcterms:created>
  <dcterms:modified xsi:type="dcterms:W3CDTF">2018-06-15T06:18:29Z</dcterms:modified>
</cp:coreProperties>
</file>